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85800" y="609600"/>
            <a:ext cx="31546800" cy="268224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tx2"/>
                </a:solidFill>
                <a:effectLst>
                  <a:outerShdw blurRad="38100" dist="38100" dir="2700000" algn="tl">
                    <a:srgbClr val="000000">
                      <a:alpha val="43137"/>
                    </a:srgbClr>
                  </a:outerShdw>
                </a:effectLst>
                <a:latin typeface="Arial Black" pitchFamily="34" charset="0"/>
              </a:rPr>
              <a:t>Title </a:t>
            </a:r>
            <a:r>
              <a:rPr lang="en-US" sz="64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844865"/>
            <a:ext cx="1927860" cy="2187897"/>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85D492-CCF2-45B6-B6F4-38725BF6F605}"/>
</file>

<file path=customXml/itemProps2.xml><?xml version="1.0" encoding="utf-8"?>
<ds:datastoreItem xmlns:ds="http://schemas.openxmlformats.org/officeDocument/2006/customXml" ds:itemID="{E3E99C6E-E94A-4426-A0C2-3C8065B2F7A0}"/>
</file>

<file path=customXml/itemProps3.xml><?xml version="1.0" encoding="utf-8"?>
<ds:datastoreItem xmlns:ds="http://schemas.openxmlformats.org/officeDocument/2006/customXml" ds:itemID="{A787E62F-AFC0-4219-A0FE-E283E59F8B27}"/>
</file>

<file path=docProps/app.xml><?xml version="1.0" encoding="utf-8"?>
<Properties xmlns="http://schemas.openxmlformats.org/officeDocument/2006/extended-properties" xmlns:vt="http://schemas.openxmlformats.org/officeDocument/2006/docPropsVTypes">
  <Template/>
  <TotalTime>1280</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136</cp:revision>
  <dcterms:created xsi:type="dcterms:W3CDTF">2005-03-16T15:57:41Z</dcterms:created>
  <dcterms:modified xsi:type="dcterms:W3CDTF">2017-03-22T14:25:45Z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